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8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Почему свой ребенок становится чужим?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ПРАКТИКУМ</a:t>
            </a:r>
          </a:p>
          <a:p>
            <a:pPr algn="ctr">
              <a:buNone/>
            </a:pPr>
            <a:endParaRPr lang="ru-RU" sz="2400" dirty="0" smtClean="0"/>
          </a:p>
          <a:p>
            <a:pPr algn="r">
              <a:buNone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Зверкова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Мария Николаевна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МОУ гимназия №1</a:t>
            </a:r>
          </a:p>
          <a:p>
            <a:pPr algn="r">
              <a:buNone/>
            </a:pPr>
            <a:r>
              <a:rPr lang="ru-RU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571744"/>
            <a:ext cx="6858048" cy="3500462"/>
          </a:xfrm>
        </p:spPr>
        <p:txBody>
          <a:bodyPr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Соревнование</a:t>
            </a:r>
          </a:p>
          <a:p>
            <a:pPr marL="342900" indent="-342900"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Приспособление</a:t>
            </a:r>
          </a:p>
          <a:p>
            <a:pPr marL="342900" indent="-342900"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Компромисс</a:t>
            </a:r>
          </a:p>
          <a:p>
            <a:pPr marL="342900" indent="-342900"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Уклонение</a:t>
            </a:r>
          </a:p>
          <a:p>
            <a:pPr marL="342900" indent="-342900" algn="l"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</a:rPr>
              <a:t>сотрудничество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Варианты поведения в конфликтной ситуации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ПАМЯТКА</a:t>
            </a:r>
          </a:p>
          <a:p>
            <a:pPr marL="0" indent="0" algn="ctr">
              <a:buNone/>
            </a:pPr>
            <a:r>
              <a:rPr lang="ru-RU" sz="6600" dirty="0" smtClean="0"/>
              <a:t>Чтобы ребенок </a:t>
            </a:r>
          </a:p>
          <a:p>
            <a:pPr marL="0" indent="0" algn="ctr">
              <a:buNone/>
            </a:pPr>
            <a:r>
              <a:rPr lang="ru-RU" sz="6600" dirty="0" smtClean="0"/>
              <a:t>не стал «чужим»?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4206230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600" i="1" dirty="0" smtClean="0">
                <a:cs typeface="Browallia New" pitchFamily="34" charset="-34"/>
              </a:rPr>
              <a:t>«Любящие родители обязаны миловать своего ребенка, то есть жалеть, проявлять необходимое сочувствие и сострадание, в нужный момент подставлять ему свое плечо, не доводя сына или дочь до истерики и отчаяния»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Н. Е. Пестов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</TotalTime>
  <Words>74</Words>
  <Application>Microsoft Office PowerPoint</Application>
  <PresentationFormat>Экран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Официальная</vt:lpstr>
      <vt:lpstr>Презентация PowerPoint</vt:lpstr>
      <vt:lpstr>Варианты поведения в конфликтной ситуации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Nastya</cp:lastModifiedBy>
  <cp:revision>6</cp:revision>
  <dcterms:created xsi:type="dcterms:W3CDTF">2015-01-25T08:41:29Z</dcterms:created>
  <dcterms:modified xsi:type="dcterms:W3CDTF">2015-01-25T16:43:56Z</dcterms:modified>
</cp:coreProperties>
</file>